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6"/>
  </p:normalViewPr>
  <p:slideViewPr>
    <p:cSldViewPr snapToGrid="0" snapToObjects="1">
      <p:cViewPr>
        <p:scale>
          <a:sx n="94" d="100"/>
          <a:sy n="94" d="100"/>
        </p:scale>
        <p:origin x="-432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88085C-646A-C34D-84AF-7B20B1821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DAA2316-5D5E-3D49-A01F-65D39AE69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2E6E71B-20E8-6242-96B8-617D87C37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BCF2EF4-8156-7B4D-AC2E-447F29A5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1734E9A-DE5F-7D4D-80F3-056D99EA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93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4BA69B-9301-CB41-80FA-1B4D66A6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759E853-0600-9A48-9DE2-4B31DF8C6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3606F8F-84BD-864D-9978-EB39159CD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AC9802B-3B34-EB4A-997E-A626E99C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47310C4-ECFB-3547-8468-6550D1DFB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56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8BE48FB-0E53-2147-91F5-6EF0E69015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782EBB6C-5BF6-B947-A8D1-5765959F2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83A2C89-46A7-434C-A594-EEBACCF2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2561626-C77A-7E4C-881B-FD5C8963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6187D0B-EB35-FA48-8249-7A228106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80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BC18B1-8F85-4546-A24F-70DC890AF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0B27785-2A0E-6A41-9FCF-9992A6949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605CFA7-6009-5B4B-9884-FB8D0584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3C5B509-4DFE-884E-9718-3CA083E8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236FCBC-E275-EC46-9EE5-BC482C180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78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224ECAE-34FA-EE40-B576-E798AAECB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4685086-89E1-624C-BF7A-08F72F88A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28E426C-D112-A346-A6A8-673B0DA71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8F444CB-CE8B-3947-B8A2-09447321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4F6523C-5DCF-7F46-BBF0-E3F9A214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8790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AE7ED5-8F8D-CF4A-9B6E-AA0A2653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5C48D29-9D3A-344B-9128-3668D4956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E1C056A-4BAF-194D-92EA-33F9770CA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0711208-3BFC-DF48-B338-ED8A6C40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ED40E7F3-9046-764A-927E-053AD14D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CFE483E-973E-5947-884E-8CC7045EE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0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82AC34-5FB6-4449-9931-840B075FB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54585CC-E66B-BC49-A12A-967C98110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81160F6-D530-384B-9CBD-2D766B719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5FC2F8F9-6401-3F41-A399-31D90C88B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9D086476-97F9-2E47-9CD5-2A483F846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B78CCA99-F912-0D44-992F-7B563D38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6A1D56E-608A-2F4B-BB2A-F525634F7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D687CAC3-39BD-DB41-8101-A6A3730C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194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EDF3F2-C17A-0347-9BBC-C6AC6D51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D9AD87E-1562-2C45-86CF-57EE55040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3243388B-C957-6C4D-BA34-D312963B9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1ECA251-DC7A-1049-AF63-CE447B55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72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B286004E-A157-3545-BA7D-D9B5A325B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95747513-7EE7-1C4D-B4CF-A9FEB145E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37E9E3A9-026E-A646-880C-DEDFEA85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795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66A3C5-2FC3-EC43-8C2F-78F34FDC0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FB670F7-C003-BB43-8423-FD51D2902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B173BCC-D321-D04B-BC66-7AC93633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3F26F88-9F30-2C4D-84B7-F0457829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9BB356B-D9E3-1944-B24E-0DEE2815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BB75976-6F2E-9945-8D41-1E397E5E5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264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FF102C7-AFF0-7342-BDF5-1915604EE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931102BB-F7C6-E148-8833-109A48398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77BEB57B-8B6D-FF44-A2EF-5D99EE28B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06A5004-D633-5846-8E46-B101C203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F40F227-8149-E54E-8D94-86F9A1063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E107FA2-499E-B144-B497-C4982D1A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05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EB6F6A04-DA23-014E-8865-F3E2F49F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4710F5A-325D-6D4B-87BB-F77F10CB1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F11AA42-2F92-D847-ACCB-AAF6A551D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F4B2-F87F-8C4F-AF40-5ACD6681253C}" type="datetimeFigureOut">
              <a:rPr lang="es-ES" smtClean="0"/>
              <a:t>19/05/2024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CF719FC-8D04-974A-921B-2BCE69876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F1CB785-6B6D-8341-92AC-A8974C10F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A5401-5968-0447-B565-24CDB7D18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48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8EA047B-CC01-3048-9D65-831C6E24B6DE}"/>
              </a:ext>
            </a:extLst>
          </p:cNvPr>
          <p:cNvSpPr txBox="1"/>
          <p:nvPr/>
        </p:nvSpPr>
        <p:spPr>
          <a:xfrm>
            <a:off x="10087428" y="2525486"/>
            <a:ext cx="16546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AL </a:t>
            </a:r>
            <a:r>
              <a:rPr lang="es-MX" sz="1200" dirty="0">
                <a:solidFill>
                  <a:prstClr val="black"/>
                </a:solidFill>
              </a:rPr>
              <a:t>MES </a:t>
            </a:r>
            <a:r>
              <a:rPr lang="es-MX" sz="1200" dirty="0" smtClean="0">
                <a:solidFill>
                  <a:prstClr val="black"/>
                </a:solidFill>
              </a:rPr>
              <a:t>DE JUNY</a:t>
            </a:r>
            <a:endParaRPr lang="es-MX" sz="1200" dirty="0">
              <a:solidFill>
                <a:prstClr val="black"/>
              </a:solidFill>
            </a:endParaRPr>
          </a:p>
          <a:p>
            <a:pPr lvl="0" algn="ctr"/>
            <a:r>
              <a:rPr lang="es-MX" sz="1200" dirty="0">
                <a:solidFill>
                  <a:prstClr val="black"/>
                </a:solidFill>
              </a:rPr>
              <a:t>  HEM PREPARAT </a:t>
            </a:r>
            <a:r>
              <a:rPr lang="es-MX" sz="1200" dirty="0" smtClean="0">
                <a:solidFill>
                  <a:prstClr val="black"/>
                </a:solidFill>
              </a:rPr>
              <a:t>RACONS</a:t>
            </a:r>
            <a:endParaRPr lang="es-MX" sz="1200" dirty="0">
              <a:solidFill>
                <a:prstClr val="black"/>
              </a:solidFill>
            </a:endParaRPr>
          </a:p>
          <a:p>
            <a:pPr lvl="0" algn="ctr"/>
            <a:r>
              <a:rPr lang="es-MX" sz="1200" dirty="0">
                <a:solidFill>
                  <a:prstClr val="black"/>
                </a:solidFill>
              </a:rPr>
              <a:t>PER GAUDIR DE L’ESTONA D’ESBARJO DE L’ESPAI </a:t>
            </a:r>
            <a:r>
              <a:rPr lang="es-MX" sz="1200" dirty="0" smtClean="0">
                <a:solidFill>
                  <a:prstClr val="black"/>
                </a:solidFill>
              </a:rPr>
              <a:t>MIGDIA.</a:t>
            </a:r>
          </a:p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EL DIA 20 DE JUNY FAREM LA NOSTRA FESTA DE FINAL DE CURS</a:t>
            </a:r>
          </a:p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BONES VACANCES!!</a:t>
            </a:r>
            <a:endParaRPr lang="es-ES" sz="12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463C0D53-EA7D-A74A-8589-3DFD2FA37BA2}"/>
              </a:ext>
            </a:extLst>
          </p:cNvPr>
          <p:cNvSpPr txBox="1"/>
          <p:nvPr/>
        </p:nvSpPr>
        <p:spPr>
          <a:xfrm>
            <a:off x="7837714" y="2802485"/>
            <a:ext cx="165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PATI </a:t>
            </a:r>
            <a:r>
              <a:rPr lang="es-MX" sz="1200" dirty="0">
                <a:solidFill>
                  <a:prstClr val="black"/>
                </a:solidFill>
              </a:rPr>
              <a:t>LLIURE</a:t>
            </a:r>
            <a:endParaRPr lang="es-ES" sz="1200" dirty="0">
              <a:solidFill>
                <a:prstClr val="black"/>
              </a:solidFill>
            </a:endParaRPr>
          </a:p>
          <a:p>
            <a:pPr algn="ctr"/>
            <a:endParaRPr lang="es-ES" sz="1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747D2DD8-1004-C540-9B7D-B7B3159CCFD6}"/>
              </a:ext>
            </a:extLst>
          </p:cNvPr>
          <p:cNvSpPr txBox="1"/>
          <p:nvPr/>
        </p:nvSpPr>
        <p:spPr>
          <a:xfrm>
            <a:off x="7837713" y="3840258"/>
            <a:ext cx="165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PATI </a:t>
            </a:r>
            <a:r>
              <a:rPr lang="es-MX" sz="1200" dirty="0">
                <a:solidFill>
                  <a:prstClr val="black"/>
                </a:solidFill>
              </a:rPr>
              <a:t>LLIURE</a:t>
            </a:r>
            <a:endParaRPr lang="es-ES" sz="1200" dirty="0">
              <a:solidFill>
                <a:prstClr val="black"/>
              </a:solidFill>
            </a:endParaRPr>
          </a:p>
          <a:p>
            <a:pPr algn="ctr"/>
            <a:endParaRPr lang="es-ES" sz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44486585-F73E-2F4B-AF47-1E520A1A9252}"/>
              </a:ext>
            </a:extLst>
          </p:cNvPr>
          <p:cNvSpPr txBox="1"/>
          <p:nvPr/>
        </p:nvSpPr>
        <p:spPr>
          <a:xfrm>
            <a:off x="7837713" y="4870770"/>
            <a:ext cx="165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PATI LLIURE</a:t>
            </a:r>
            <a:endParaRPr lang="es-ES" sz="1200" dirty="0"/>
          </a:p>
          <a:p>
            <a:pPr algn="ctr"/>
            <a:endParaRPr lang="es-ES" sz="12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0EBF8E65-7138-B744-BE53-8CE2C6B5E8AE}"/>
              </a:ext>
            </a:extLst>
          </p:cNvPr>
          <p:cNvSpPr txBox="1"/>
          <p:nvPr/>
        </p:nvSpPr>
        <p:spPr>
          <a:xfrm>
            <a:off x="7837713" y="5843229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60E3B3C7-61D2-9D43-B477-D67D8DB8C2AC}"/>
              </a:ext>
            </a:extLst>
          </p:cNvPr>
          <p:cNvSpPr txBox="1"/>
          <p:nvPr/>
        </p:nvSpPr>
        <p:spPr>
          <a:xfrm>
            <a:off x="5921829" y="2802485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PATI LLIURE</a:t>
            </a:r>
            <a:endParaRPr lang="es-ES" sz="12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1E1D8EB6-6C8A-644A-A929-193D2902C90D}"/>
              </a:ext>
            </a:extLst>
          </p:cNvPr>
          <p:cNvSpPr txBox="1"/>
          <p:nvPr/>
        </p:nvSpPr>
        <p:spPr>
          <a:xfrm>
            <a:off x="5921828" y="3840258"/>
            <a:ext cx="165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PATI </a:t>
            </a:r>
            <a:r>
              <a:rPr lang="es-MX" sz="1200" dirty="0">
                <a:solidFill>
                  <a:prstClr val="black"/>
                </a:solidFill>
              </a:rPr>
              <a:t>LLIURE</a:t>
            </a:r>
            <a:endParaRPr lang="es-ES" sz="1200" dirty="0">
              <a:solidFill>
                <a:prstClr val="black"/>
              </a:solidFill>
            </a:endParaRPr>
          </a:p>
          <a:p>
            <a:pPr algn="ctr"/>
            <a:endParaRPr lang="es-ES" sz="1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2245B595-330E-BC43-A1EA-6F2AC7043CAE}"/>
              </a:ext>
            </a:extLst>
          </p:cNvPr>
          <p:cNvSpPr txBox="1"/>
          <p:nvPr/>
        </p:nvSpPr>
        <p:spPr>
          <a:xfrm>
            <a:off x="5921828" y="4653280"/>
            <a:ext cx="1728652" cy="830997"/>
          </a:xfrm>
          <a:prstGeom prst="rect">
            <a:avLst/>
          </a:prstGeom>
          <a:solidFill>
            <a:srgbClr val="7030A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FESTA FINAL DE CURS</a:t>
            </a:r>
            <a:endParaRPr lang="es-ES" sz="24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B6AF946C-FE0E-2949-809B-76549F23CDBE}"/>
              </a:ext>
            </a:extLst>
          </p:cNvPr>
          <p:cNvSpPr txBox="1"/>
          <p:nvPr/>
        </p:nvSpPr>
        <p:spPr>
          <a:xfrm>
            <a:off x="5921828" y="5843229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EFDF587-6E00-2843-8DE0-025B9AEB71F4}"/>
              </a:ext>
            </a:extLst>
          </p:cNvPr>
          <p:cNvSpPr txBox="1"/>
          <p:nvPr/>
        </p:nvSpPr>
        <p:spPr>
          <a:xfrm>
            <a:off x="4020457" y="2802485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solidFill>
                  <a:prstClr val="black"/>
                </a:solidFill>
              </a:rPr>
              <a:t>RACONS</a:t>
            </a: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9EB3B5BD-2DC2-5B4F-B293-3043F9423F1F}"/>
              </a:ext>
            </a:extLst>
          </p:cNvPr>
          <p:cNvSpPr txBox="1"/>
          <p:nvPr/>
        </p:nvSpPr>
        <p:spPr>
          <a:xfrm>
            <a:off x="4020456" y="3840258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r>
              <a:rPr lang="es-MX" sz="1200" dirty="0">
                <a:solidFill>
                  <a:prstClr val="black"/>
                </a:solidFill>
              </a:rPr>
              <a:t>RACONS </a:t>
            </a:r>
            <a:endParaRPr lang="es-ES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23C31787-98DE-3748-9E96-5B9678967D8D}"/>
              </a:ext>
            </a:extLst>
          </p:cNvPr>
          <p:cNvSpPr txBox="1"/>
          <p:nvPr/>
        </p:nvSpPr>
        <p:spPr>
          <a:xfrm>
            <a:off x="4020456" y="4870770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r>
              <a:rPr lang="es-MX" sz="1200" dirty="0">
                <a:solidFill>
                  <a:prstClr val="black"/>
                </a:solidFill>
              </a:rPr>
              <a:t>RACONS</a:t>
            </a:r>
            <a:endParaRPr lang="es-ES" sz="12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6935F640-110D-2240-9AFD-E0ECFA465C16}"/>
              </a:ext>
            </a:extLst>
          </p:cNvPr>
          <p:cNvSpPr txBox="1"/>
          <p:nvPr/>
        </p:nvSpPr>
        <p:spPr>
          <a:xfrm>
            <a:off x="4020456" y="5843229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6D27B23B-6079-984F-B29F-2019A2B1C31A}"/>
              </a:ext>
            </a:extLst>
          </p:cNvPr>
          <p:cNvSpPr txBox="1"/>
          <p:nvPr/>
        </p:nvSpPr>
        <p:spPr>
          <a:xfrm>
            <a:off x="2162629" y="2802485"/>
            <a:ext cx="165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PATI </a:t>
            </a:r>
            <a:r>
              <a:rPr lang="es-MX" sz="1200" dirty="0">
                <a:solidFill>
                  <a:prstClr val="black"/>
                </a:solidFill>
              </a:rPr>
              <a:t>LLIURE</a:t>
            </a:r>
            <a:endParaRPr lang="es-ES" sz="1200" dirty="0">
              <a:solidFill>
                <a:prstClr val="black"/>
              </a:solidFill>
            </a:endParaRPr>
          </a:p>
          <a:p>
            <a:pPr algn="ctr"/>
            <a:endParaRPr lang="es-ES" sz="12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6E835946-F459-9141-8095-A2F1F28C4C70}"/>
              </a:ext>
            </a:extLst>
          </p:cNvPr>
          <p:cNvSpPr txBox="1"/>
          <p:nvPr/>
        </p:nvSpPr>
        <p:spPr>
          <a:xfrm>
            <a:off x="2162628" y="3840258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>
                <a:solidFill>
                  <a:prstClr val="black"/>
                </a:solidFill>
              </a:rPr>
              <a:t>PATI LLIURE</a:t>
            </a:r>
            <a:endParaRPr lang="es-ES" sz="1200" dirty="0">
              <a:solidFill>
                <a:prstClr val="black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xmlns="" id="{03A8E46B-F26D-1F47-B152-D74E10CBAC70}"/>
              </a:ext>
            </a:extLst>
          </p:cNvPr>
          <p:cNvSpPr txBox="1"/>
          <p:nvPr/>
        </p:nvSpPr>
        <p:spPr>
          <a:xfrm>
            <a:off x="2162628" y="4870770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1200" dirty="0">
                <a:solidFill>
                  <a:prstClr val="black"/>
                </a:solidFill>
              </a:rPr>
              <a:t>PATI LLIURE</a:t>
            </a:r>
            <a:endParaRPr lang="es-ES" sz="1200" dirty="0">
              <a:solidFill>
                <a:prstClr val="black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15D9AEB4-2C33-E040-AFBE-C807B0414EFB}"/>
              </a:ext>
            </a:extLst>
          </p:cNvPr>
          <p:cNvSpPr txBox="1"/>
          <p:nvPr/>
        </p:nvSpPr>
        <p:spPr>
          <a:xfrm>
            <a:off x="2162628" y="5843229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xmlns="" id="{3CD11D62-5520-234D-AB19-02FB9DB9C8B3}"/>
              </a:ext>
            </a:extLst>
          </p:cNvPr>
          <p:cNvSpPr txBox="1"/>
          <p:nvPr/>
        </p:nvSpPr>
        <p:spPr>
          <a:xfrm>
            <a:off x="246743" y="2802485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RACONS</a:t>
            </a:r>
            <a:endParaRPr lang="es-ES" sz="12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xmlns="" id="{7D9DAAA0-697E-B248-B385-F92BD6B62046}"/>
              </a:ext>
            </a:extLst>
          </p:cNvPr>
          <p:cNvSpPr txBox="1"/>
          <p:nvPr/>
        </p:nvSpPr>
        <p:spPr>
          <a:xfrm>
            <a:off x="246742" y="3840258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solidFill>
                  <a:prstClr val="black"/>
                </a:solidFill>
              </a:rPr>
              <a:t>RACONS</a:t>
            </a:r>
            <a:endParaRPr lang="es-ES" sz="1200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88635245-CF49-834F-AD8B-0BC8172A49BD}"/>
              </a:ext>
            </a:extLst>
          </p:cNvPr>
          <p:cNvSpPr txBox="1"/>
          <p:nvPr/>
        </p:nvSpPr>
        <p:spPr>
          <a:xfrm>
            <a:off x="246742" y="4870770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solidFill>
                  <a:prstClr val="black"/>
                </a:solidFill>
              </a:rPr>
              <a:t>RACONS</a:t>
            </a:r>
            <a:endParaRPr lang="es-ES" sz="12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xmlns="" id="{6CFCC699-074E-4F4B-85B5-FFC48C233F94}"/>
              </a:ext>
            </a:extLst>
          </p:cNvPr>
          <p:cNvSpPr txBox="1"/>
          <p:nvPr/>
        </p:nvSpPr>
        <p:spPr>
          <a:xfrm>
            <a:off x="246742" y="5843229"/>
            <a:ext cx="1654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dirty="0"/>
          </a:p>
        </p:txBody>
      </p:sp>
      <p:pic>
        <p:nvPicPr>
          <p:cNvPr id="27" name="26 Imagen" descr="Niños De Dibujo Ilustraciones Vectoriales, Clip Art Vectorizado Libre De  Derechos. Image 42342100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049894" y="5450446"/>
            <a:ext cx="1729696" cy="6548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27 Imagen" descr="Luces de Navidad png | PNGEg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817" y="4948895"/>
            <a:ext cx="1085850" cy="383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28 Imagen" descr="Resultado de imagen de dibujo SOL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94482">
            <a:off x="3330493" y="2841677"/>
            <a:ext cx="562610" cy="475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29 Imagen" descr="Resultado de imagen de dibujo SOL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1010">
            <a:off x="9043423" y="3916614"/>
            <a:ext cx="562610" cy="475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30 Imagen" descr="ᐈ Botes de pintura imágenes de stock, fotos botes de pinturas | descargar  en Depositphotos®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305" y="2905324"/>
            <a:ext cx="729615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31 Imagen" descr="ᐈ Botes de pintura imágenes de stock, fotos botes de pinturas | descargar  en Depositphotos®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667" y="4904881"/>
            <a:ext cx="729615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32 Imagen" descr="lapices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667" y="3672840"/>
            <a:ext cx="980440" cy="980440"/>
          </a:xfrm>
          <a:prstGeom prst="rect">
            <a:avLst/>
          </a:prstGeom>
        </p:spPr>
      </p:pic>
      <p:pic>
        <p:nvPicPr>
          <p:cNvPr id="34" name="33 Imagen" descr="lapices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305" y="3551755"/>
            <a:ext cx="980440" cy="980440"/>
          </a:xfrm>
          <a:prstGeom prst="rect">
            <a:avLst/>
          </a:prstGeom>
        </p:spPr>
      </p:pic>
      <p:pic>
        <p:nvPicPr>
          <p:cNvPr id="35" name="34 Imagen" descr="Resultado de imagen de DIBUJOS NIÑOS BAILANDO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010" y="2918460"/>
            <a:ext cx="70866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35 Imagen" descr="Resultado de imagen de DIBUJOS NIÑOS BAILANDO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14" y="4845370"/>
            <a:ext cx="70866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853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61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Georgina Puig</dc:creator>
  <cp:lastModifiedBy>PROPIETARIO</cp:lastModifiedBy>
  <cp:revision>7</cp:revision>
  <dcterms:created xsi:type="dcterms:W3CDTF">2024-02-15T18:03:13Z</dcterms:created>
  <dcterms:modified xsi:type="dcterms:W3CDTF">2024-05-19T17:18:44Z</dcterms:modified>
</cp:coreProperties>
</file>